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0" r:id="rId13"/>
    <p:sldId id="269" r:id="rId14"/>
    <p:sldId id="267" r:id="rId15"/>
    <p:sldId id="268" r:id="rId16"/>
    <p:sldId id="271" r:id="rId17"/>
    <p:sldId id="272" r:id="rId18"/>
    <p:sldId id="273" r:id="rId19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20" autoAdjust="0"/>
    <p:restoredTop sz="94660"/>
  </p:normalViewPr>
  <p:slideViewPr>
    <p:cSldViewPr>
      <p:cViewPr>
        <p:scale>
          <a:sx n="150" d="100"/>
          <a:sy n="150" d="100"/>
        </p:scale>
        <p:origin x="-1704" y="2394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545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2380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958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561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742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141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645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9158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9235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972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710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D08E0-4AC3-4979-8AD9-73EEF0BE70E0}" type="datetimeFigureOut">
              <a:rPr lang="en-GB" smtClean="0"/>
              <a:t>07/12/2018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6416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7" Type="http://schemas.openxmlformats.org/officeDocument/2006/relationships/image" Target="../media/image49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emf"/><Relationship Id="rId3" Type="http://schemas.openxmlformats.org/officeDocument/2006/relationships/image" Target="../media/image51.emf"/><Relationship Id="rId7" Type="http://schemas.openxmlformats.org/officeDocument/2006/relationships/image" Target="../media/image55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emf"/><Relationship Id="rId5" Type="http://schemas.openxmlformats.org/officeDocument/2006/relationships/image" Target="../media/image53.emf"/><Relationship Id="rId4" Type="http://schemas.openxmlformats.org/officeDocument/2006/relationships/image" Target="../media/image52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emf"/><Relationship Id="rId3" Type="http://schemas.openxmlformats.org/officeDocument/2006/relationships/image" Target="../media/image58.emf"/><Relationship Id="rId7" Type="http://schemas.openxmlformats.org/officeDocument/2006/relationships/image" Target="../media/image62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emf"/><Relationship Id="rId5" Type="http://schemas.openxmlformats.org/officeDocument/2006/relationships/image" Target="../media/image60.emf"/><Relationship Id="rId10" Type="http://schemas.openxmlformats.org/officeDocument/2006/relationships/image" Target="../media/image65.emf"/><Relationship Id="rId4" Type="http://schemas.openxmlformats.org/officeDocument/2006/relationships/image" Target="../media/image59.emf"/><Relationship Id="rId9" Type="http://schemas.openxmlformats.org/officeDocument/2006/relationships/image" Target="../media/image6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emf"/><Relationship Id="rId3" Type="http://schemas.openxmlformats.org/officeDocument/2006/relationships/image" Target="../media/image70.emf"/><Relationship Id="rId7" Type="http://schemas.openxmlformats.org/officeDocument/2006/relationships/image" Target="../media/image74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emf"/><Relationship Id="rId5" Type="http://schemas.openxmlformats.org/officeDocument/2006/relationships/image" Target="../media/image72.emf"/><Relationship Id="rId10" Type="http://schemas.openxmlformats.org/officeDocument/2006/relationships/image" Target="../media/image77.emf"/><Relationship Id="rId4" Type="http://schemas.openxmlformats.org/officeDocument/2006/relationships/image" Target="../media/image71.emf"/><Relationship Id="rId9" Type="http://schemas.openxmlformats.org/officeDocument/2006/relationships/image" Target="../media/image76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emf"/><Relationship Id="rId3" Type="http://schemas.openxmlformats.org/officeDocument/2006/relationships/image" Target="../media/image79.emf"/><Relationship Id="rId7" Type="http://schemas.openxmlformats.org/officeDocument/2006/relationships/image" Target="../media/image83.emf"/><Relationship Id="rId12" Type="http://schemas.openxmlformats.org/officeDocument/2006/relationships/image" Target="../media/image88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emf"/><Relationship Id="rId11" Type="http://schemas.openxmlformats.org/officeDocument/2006/relationships/image" Target="../media/image87.emf"/><Relationship Id="rId5" Type="http://schemas.openxmlformats.org/officeDocument/2006/relationships/image" Target="../media/image81.emf"/><Relationship Id="rId10" Type="http://schemas.openxmlformats.org/officeDocument/2006/relationships/image" Target="../media/image86.emf"/><Relationship Id="rId4" Type="http://schemas.openxmlformats.org/officeDocument/2006/relationships/image" Target="../media/image80.emf"/><Relationship Id="rId9" Type="http://schemas.openxmlformats.org/officeDocument/2006/relationships/image" Target="../media/image8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7" Type="http://schemas.openxmlformats.org/officeDocument/2006/relationships/image" Target="../media/image94.emf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3.emf"/><Relationship Id="rId5" Type="http://schemas.openxmlformats.org/officeDocument/2006/relationships/image" Target="../media/image92.emf"/><Relationship Id="rId4" Type="http://schemas.openxmlformats.org/officeDocument/2006/relationships/image" Target="../media/image9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7" Type="http://schemas.openxmlformats.org/officeDocument/2006/relationships/image" Target="../media/image97.emf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6.emf"/><Relationship Id="rId5" Type="http://schemas.openxmlformats.org/officeDocument/2006/relationships/image" Target="../media/image95.emf"/><Relationship Id="rId4" Type="http://schemas.openxmlformats.org/officeDocument/2006/relationships/image" Target="../media/image9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image" Target="../media/image9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Relationship Id="rId9" Type="http://schemas.openxmlformats.org/officeDocument/2006/relationships/image" Target="../media/image24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Relationship Id="rId9" Type="http://schemas.openxmlformats.org/officeDocument/2006/relationships/image" Target="../media/image3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3" Type="http://schemas.openxmlformats.org/officeDocument/2006/relationships/image" Target="../media/image38.emf"/><Relationship Id="rId7" Type="http://schemas.openxmlformats.org/officeDocument/2006/relationships/image" Target="../media/image42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09" y="251520"/>
            <a:ext cx="5238214" cy="85840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96" y="5150693"/>
            <a:ext cx="5286375" cy="27336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48680" y="7884368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694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861" y="25152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4229" y="25152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241176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032" y="241200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11" y="5688119"/>
            <a:ext cx="3302306" cy="24752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6158" y="5699767"/>
            <a:ext cx="3286766" cy="24636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76672" y="4860032"/>
            <a:ext cx="6284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Amplitude of fitting to theory and background (red) according to </a:t>
            </a:r>
          </a:p>
          <a:p>
            <a:r>
              <a:rPr lang="en-GB" dirty="0" smtClean="0"/>
              <a:t>different cuts in direction &lt;100&gt;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331861" y="5796136"/>
            <a:ext cx="2068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Results from this fit: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3464148" y="5796136"/>
            <a:ext cx="2953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Combined fits in GH direction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8406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461400"/>
          </a:xfrm>
        </p:spPr>
        <p:txBody>
          <a:bodyPr>
            <a:noAutofit/>
          </a:bodyPr>
          <a:lstStyle/>
          <a:p>
            <a:r>
              <a:rPr lang="en-GB" sz="2800" dirty="0" smtClean="0"/>
              <a:t>Exploring Ei800 direction 110</a:t>
            </a:r>
            <a:endParaRPr lang="en-GB" sz="2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1024929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872" y="1043808"/>
            <a:ext cx="240143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557" y="111581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74" y="3059832"/>
            <a:ext cx="2395714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2987824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3060032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507605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3102869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3296444" y="1308780"/>
            <a:ext cx="4356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3537016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3753040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Elbow Connector 5"/>
          <p:cNvCxnSpPr>
            <a:endCxn id="1030" idx="1"/>
          </p:cNvCxnSpPr>
          <p:nvPr/>
        </p:nvCxnSpPr>
        <p:spPr>
          <a:xfrm rot="5400000">
            <a:off x="1915776" y="2700729"/>
            <a:ext cx="1476184" cy="898007"/>
          </a:xfrm>
          <a:prstGeom prst="bentConnector4">
            <a:avLst>
              <a:gd name="adj1" fmla="val 19516"/>
              <a:gd name="adj2" fmla="val 7199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3318224" y="2411640"/>
            <a:ext cx="87356" cy="9362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lbow Connector 9"/>
          <p:cNvCxnSpPr>
            <a:endCxn id="1031" idx="0"/>
          </p:cNvCxnSpPr>
          <p:nvPr/>
        </p:nvCxnSpPr>
        <p:spPr>
          <a:xfrm>
            <a:off x="3573016" y="2411640"/>
            <a:ext cx="1992804" cy="648392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14" idx="2"/>
            <a:endCxn id="1032" idx="0"/>
          </p:cNvCxnSpPr>
          <p:nvPr/>
        </p:nvCxnSpPr>
        <p:spPr>
          <a:xfrm rot="5400000">
            <a:off x="1128548" y="2433564"/>
            <a:ext cx="2687276" cy="2597708"/>
          </a:xfrm>
          <a:prstGeom prst="bentConnector3">
            <a:avLst>
              <a:gd name="adj1" fmla="val 9168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endCxn id="1027" idx="1"/>
          </p:cNvCxnSpPr>
          <p:nvPr/>
        </p:nvCxnSpPr>
        <p:spPr>
          <a:xfrm rot="16200000" flipV="1">
            <a:off x="1779158" y="2441522"/>
            <a:ext cx="2196144" cy="1200716"/>
          </a:xfrm>
          <a:prstGeom prst="bentConnector4">
            <a:avLst>
              <a:gd name="adj1" fmla="val -8310"/>
              <a:gd name="adj2" fmla="val 8794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endCxn id="1028" idx="3"/>
          </p:cNvCxnSpPr>
          <p:nvPr/>
        </p:nvCxnSpPr>
        <p:spPr>
          <a:xfrm rot="5400000" flipH="1" flipV="1">
            <a:off x="5295960" y="2165080"/>
            <a:ext cx="1686292" cy="1387765"/>
          </a:xfrm>
          <a:prstGeom prst="bentConnector4">
            <a:avLst>
              <a:gd name="adj1" fmla="val -184"/>
              <a:gd name="adj2" fmla="val 116473"/>
            </a:avLst>
          </a:prstGeom>
          <a:ln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91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8840" y="60121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899832"/>
            <a:ext cx="28817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3419872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1400" y="6012160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827784"/>
            <a:ext cx="28817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392" y="3419872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2" name="Rectangle 31"/>
          <p:cNvSpPr/>
          <p:nvPr/>
        </p:nvSpPr>
        <p:spPr>
          <a:xfrm>
            <a:off x="116632" y="107504"/>
            <a:ext cx="64087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err="1" smtClean="0"/>
              <a:t>Ei</a:t>
            </a:r>
            <a:r>
              <a:rPr lang="ru-RU" sz="2000" dirty="0" smtClean="0"/>
              <a:t>8</a:t>
            </a:r>
            <a:r>
              <a:rPr lang="en-GB" sz="2000" dirty="0" smtClean="0"/>
              <a:t>00 comparison with </a:t>
            </a:r>
            <a:r>
              <a:rPr lang="en-GB" sz="2000" dirty="0"/>
              <a:t>theory </a:t>
            </a:r>
            <a:r>
              <a:rPr lang="en-GB" sz="2000" dirty="0" smtClean="0"/>
              <a:t>at different energies </a:t>
            </a:r>
            <a:r>
              <a:rPr lang="en-GB" sz="1200" dirty="0" smtClean="0"/>
              <a:t>(</a:t>
            </a:r>
            <a:r>
              <a:rPr lang="en-GB" sz="1200" dirty="0" err="1" smtClean="0"/>
              <a:t>bg</a:t>
            </a:r>
            <a:r>
              <a:rPr lang="en-GB" sz="1200" dirty="0" smtClean="0"/>
              <a:t> removed</a:t>
            </a:r>
            <a:r>
              <a:rPr lang="en-GB" sz="1200" dirty="0"/>
              <a:t>)</a:t>
            </a:r>
            <a:r>
              <a:rPr lang="en-GB" sz="4400" dirty="0"/>
              <a:t/>
            </a:r>
            <a:br>
              <a:rPr lang="en-GB" sz="4400" dirty="0"/>
            </a:br>
            <a:r>
              <a:rPr lang="en-GB" sz="1200" u="sng" dirty="0">
                <a:solidFill>
                  <a:srgbClr val="0000FF"/>
                </a:solidFill>
              </a:rPr>
              <a:t>https://github.com/abuts/Fe/blob/master/2018Dec/cut_plot_edep110_Ei800.m</a:t>
            </a:r>
            <a:endParaRPr lang="en-GB" sz="1200" dirty="0"/>
          </a:p>
        </p:txBody>
      </p:sp>
      <p:pic>
        <p:nvPicPr>
          <p:cNvPr id="5129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088" y="89983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088" y="349188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31" name="Picture 11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9080" y="60121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4553021" y="643118"/>
            <a:ext cx="228036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Dif</a:t>
            </a:r>
            <a:r>
              <a:rPr lang="en-GB" dirty="0" smtClean="0"/>
              <a:t> between </a:t>
            </a:r>
            <a:r>
              <a:rPr lang="en-GB" dirty="0" err="1" smtClean="0"/>
              <a:t>imgd</a:t>
            </a:r>
            <a:r>
              <a:rPr lang="en-GB" dirty="0" smtClean="0"/>
              <a:t> left: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7509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790" y="5472440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790" y="2736136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6792" y="179512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869160" y="354886"/>
            <a:ext cx="1730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(no convolution)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4811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1" y="827584"/>
            <a:ext cx="3729138" cy="4104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116632" y="107504"/>
            <a:ext cx="64087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err="1" smtClean="0"/>
              <a:t>Ei</a:t>
            </a:r>
            <a:r>
              <a:rPr lang="ru-RU" sz="2000" dirty="0" smtClean="0"/>
              <a:t>8</a:t>
            </a:r>
            <a:r>
              <a:rPr lang="en-GB" sz="2000" dirty="0" smtClean="0"/>
              <a:t>00 </a:t>
            </a:r>
            <a:r>
              <a:rPr lang="en-GB" sz="2000" dirty="0"/>
              <a:t>fitting to theory on constant background</a:t>
            </a:r>
            <a:r>
              <a:rPr lang="en-GB" sz="4400" dirty="0"/>
              <a:t/>
            </a:r>
            <a:br>
              <a:rPr lang="en-GB" sz="4400" dirty="0"/>
            </a:br>
            <a:r>
              <a:rPr lang="en-GB" sz="1200" u="sng" dirty="0">
                <a:solidFill>
                  <a:srgbClr val="0000FF"/>
                </a:solidFill>
              </a:rPr>
              <a:t>https://</a:t>
            </a:r>
            <a:r>
              <a:rPr lang="en-GB" sz="1200" u="sng" dirty="0" smtClean="0">
                <a:solidFill>
                  <a:srgbClr val="0000FF"/>
                </a:solidFill>
              </a:rPr>
              <a:t>github.com/abuts/Fe/blob/master/2018Dec/fit_GN_all_Ei800.m</a:t>
            </a:r>
            <a:endParaRPr lang="en-GB" sz="120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237" y="61180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032" y="269979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985" y="4932240"/>
            <a:ext cx="216090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904" y="4932240"/>
            <a:ext cx="216090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493204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548680" y="3491880"/>
            <a:ext cx="2520280" cy="45719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Elbow Connector 6"/>
          <p:cNvCxnSpPr>
            <a:stCxn id="5" idx="3"/>
            <a:endCxn id="2055" idx="1"/>
          </p:cNvCxnSpPr>
          <p:nvPr/>
        </p:nvCxnSpPr>
        <p:spPr>
          <a:xfrm>
            <a:off x="3068960" y="3514740"/>
            <a:ext cx="1584176" cy="2317300"/>
          </a:xfrm>
          <a:prstGeom prst="bentConnector3">
            <a:avLst>
              <a:gd name="adj1" fmla="val 3989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78" y="68044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242" y="68042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68042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548680" y="2843808"/>
            <a:ext cx="2520280" cy="45719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Elbow Connector 13"/>
          <p:cNvCxnSpPr>
            <a:endCxn id="2058" idx="3"/>
          </p:cNvCxnSpPr>
          <p:nvPr/>
        </p:nvCxnSpPr>
        <p:spPr>
          <a:xfrm rot="16200000" flipH="1">
            <a:off x="2522709" y="3412918"/>
            <a:ext cx="4837581" cy="3745078"/>
          </a:xfrm>
          <a:prstGeom prst="bentConnector4">
            <a:avLst>
              <a:gd name="adj1" fmla="val 40698"/>
              <a:gd name="adj2" fmla="val 10610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743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539552"/>
            <a:ext cx="2188325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218" y="539552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0466" y="539552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2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218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824565" y="971600"/>
            <a:ext cx="187307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Experim</a:t>
            </a:r>
            <a:r>
              <a:rPr lang="en-GB" dirty="0" smtClean="0"/>
              <a:t>. rooftop?</a:t>
            </a:r>
            <a:endParaRPr lang="en-GB" dirty="0"/>
          </a:p>
        </p:txBody>
      </p:sp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2474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941168" y="2603238"/>
            <a:ext cx="163987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Theor</a:t>
            </a:r>
            <a:r>
              <a:rPr lang="en-GB" dirty="0" smtClean="0"/>
              <a:t>. rooftop?</a:t>
            </a:r>
            <a:endParaRPr lang="en-GB" dirty="0"/>
          </a:p>
        </p:txBody>
      </p:sp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42839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42841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42841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4" name="Picture 12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630019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5" name="Picture 13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3546" y="63001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44460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8275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36712" y="251520"/>
            <a:ext cx="4127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Insufficient basis used in DFT simulations. </a:t>
            </a:r>
          </a:p>
          <a:p>
            <a:r>
              <a:rPr lang="en-GB" dirty="0" smtClean="0"/>
              <a:t>No resolution convolution for theory</a:t>
            </a:r>
            <a:endParaRPr lang="en-GB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334786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1116" y="342011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586814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1116" y="58683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8866" y="3415548"/>
            <a:ext cx="2880000" cy="1908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Straight Connector 6"/>
          <p:cNvCxnSpPr/>
          <p:nvPr/>
        </p:nvCxnSpPr>
        <p:spPr>
          <a:xfrm flipH="1">
            <a:off x="4700586" y="1640340"/>
            <a:ext cx="5506" cy="65994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>
            <a:off x="4509120" y="1360218"/>
            <a:ext cx="403470" cy="598348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568178" y="1475656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rgbClr val="FF0000"/>
                </a:solidFill>
              </a:rPr>
              <a:t>P</a:t>
            </a:r>
            <a:endParaRPr lang="en-GB" sz="1200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653136" y="1835696"/>
            <a:ext cx="2840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rgbClr val="FF0000"/>
                </a:solidFill>
              </a:rPr>
              <a:t>N</a:t>
            </a:r>
            <a:endParaRPr lang="en-GB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41899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12726" y="194888"/>
            <a:ext cx="4070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Insufficient basis used in DFT simulations </a:t>
            </a:r>
          </a:p>
          <a:p>
            <a:r>
              <a:rPr lang="en-GB" dirty="0" smtClean="0"/>
              <a:t>(resolution-convoluted theory)</a:t>
            </a:r>
            <a:endParaRPr lang="en-GB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334786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586814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5868144"/>
            <a:ext cx="279982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3419872"/>
            <a:ext cx="279982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107" y="971600"/>
            <a:ext cx="297323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39422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683568"/>
            <a:ext cx="328783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611560"/>
            <a:ext cx="297323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9314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611560"/>
            <a:ext cx="2583390" cy="2273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2" y="3347864"/>
            <a:ext cx="5040560" cy="2520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1" y="5868424"/>
            <a:ext cx="5040000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861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88" y="3995936"/>
            <a:ext cx="3250544" cy="30963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126" y="690340"/>
            <a:ext cx="3114528" cy="23561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348136"/>
            <a:ext cx="3354543" cy="3236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2128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173" y="107504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700" dirty="0" smtClean="0"/>
              <a:t>Ei1400 fitting to theory on </a:t>
            </a:r>
            <a:r>
              <a:rPr lang="en-GB" sz="2700" dirty="0" smtClean="0"/>
              <a:t>constant </a:t>
            </a:r>
            <a:r>
              <a:rPr lang="en-GB" sz="2700" dirty="0"/>
              <a:t>background</a:t>
            </a:r>
            <a:r>
              <a:rPr lang="en-GB" sz="2800" dirty="0"/>
              <a:t/>
            </a:r>
            <a:br>
              <a:rPr lang="en-GB" sz="2800" dirty="0"/>
            </a:br>
            <a:r>
              <a:rPr lang="en-GB" sz="1100" u="sng" dirty="0">
                <a:solidFill>
                  <a:srgbClr val="0000FF"/>
                </a:solidFill>
              </a:rPr>
              <a:t>https://</a:t>
            </a:r>
            <a:r>
              <a:rPr lang="en-GB" sz="1100" u="sng" dirty="0" smtClean="0">
                <a:solidFill>
                  <a:srgbClr val="0000FF"/>
                </a:solidFill>
              </a:rPr>
              <a:t>github.com/abuts/Fe/blob/master/2018Dec/fit_cut_110_GH_Ei1400.m</a:t>
            </a:r>
            <a:endParaRPr lang="en-GB" sz="2800" u="sng" dirty="0">
              <a:solidFill>
                <a:srgbClr val="0000FF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73" y="827584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9610" y="8275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59" y="2987824"/>
            <a:ext cx="2376349" cy="1979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056" y="2987824"/>
            <a:ext cx="2549240" cy="2123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253" y="5004048"/>
            <a:ext cx="2501715" cy="20838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019" y="5080396"/>
            <a:ext cx="2415269" cy="2011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64" y="6908358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056" y="6805079"/>
            <a:ext cx="2765264" cy="230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8159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3" y="179512"/>
            <a:ext cx="284210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5" y="10750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3" y="2267744"/>
            <a:ext cx="3004810" cy="2252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2679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23373" y="4469448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800" dirty="0" smtClean="0"/>
              <a:t>Ei1400 fitting to theory no background</a:t>
            </a:r>
            <a:endParaRPr lang="en-GB" sz="2800" dirty="0"/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6" y="6948504"/>
            <a:ext cx="259308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80" y="694850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85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5" y="486003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76714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160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80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88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4114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32173" y="107504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800" dirty="0" smtClean="0"/>
              <a:t>Ei1400 fitting to theory; background removed</a:t>
            </a:r>
            <a:endParaRPr lang="en-GB" sz="2800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6115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6115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85" y="277204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77204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8429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93448"/>
          </a:xfrm>
        </p:spPr>
        <p:txBody>
          <a:bodyPr>
            <a:normAutofit fontScale="90000"/>
          </a:bodyPr>
          <a:lstStyle/>
          <a:p>
            <a:r>
              <a:rPr lang="en-GB" sz="2000" dirty="0"/>
              <a:t>Ei1400 </a:t>
            </a:r>
            <a:r>
              <a:rPr lang="en-GB" sz="2000" dirty="0" smtClean="0"/>
              <a:t>comparing theory and the experiment. Background extracted</a:t>
            </a:r>
            <a:br>
              <a:rPr lang="en-GB" sz="2000" dirty="0" smtClean="0"/>
            </a:br>
            <a:r>
              <a:rPr lang="en-GB" sz="1300" u="sng" dirty="0">
                <a:solidFill>
                  <a:srgbClr val="0000FF"/>
                </a:solidFill>
              </a:rPr>
              <a:t>https://</a:t>
            </a:r>
            <a:r>
              <a:rPr lang="en-GB" sz="1300" u="sng" dirty="0" smtClean="0">
                <a:solidFill>
                  <a:srgbClr val="0000FF"/>
                </a:solidFill>
              </a:rPr>
              <a:t>github.com/abuts/Fe/blob/master/2018Dec/disp_GH_Ei1400.m </a:t>
            </a:r>
            <a:endParaRPr lang="en-GB" sz="1300" dirty="0"/>
          </a:p>
        </p:txBody>
      </p:sp>
      <p:pic>
        <p:nvPicPr>
          <p:cNvPr id="4098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2123728"/>
            <a:ext cx="3240000" cy="39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368" y="2123728"/>
            <a:ext cx="3240000" cy="39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717032" y="6229925"/>
            <a:ext cx="2862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No resolution function convolution here. 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476672" y="1259632"/>
            <a:ext cx="58326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Mag-</a:t>
            </a:r>
            <a:r>
              <a:rPr lang="en-GB" dirty="0" err="1"/>
              <a:t>ff</a:t>
            </a:r>
            <a:r>
              <a:rPr lang="en-GB" dirty="0"/>
              <a:t> </a:t>
            </a:r>
            <a:r>
              <a:rPr lang="en-GB" dirty="0" smtClean="0"/>
              <a:t>corrected in similar fashion both for theory and experiment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1413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88640" y="251520"/>
            <a:ext cx="6172200" cy="893448"/>
          </a:xfrm>
        </p:spPr>
        <p:txBody>
          <a:bodyPr>
            <a:normAutofit fontScale="90000"/>
          </a:bodyPr>
          <a:lstStyle/>
          <a:p>
            <a:r>
              <a:rPr lang="en-GB" sz="2000" dirty="0"/>
              <a:t>Ei1400 </a:t>
            </a:r>
            <a:r>
              <a:rPr lang="en-GB" sz="2000" dirty="0" smtClean="0"/>
              <a:t>comparing theory and the experiment. Background extracted. Symmetrized 4 cuts (fig below and the page1)</a:t>
            </a:r>
            <a:br>
              <a:rPr lang="en-GB" sz="2000" dirty="0" smtClean="0"/>
            </a:br>
            <a:r>
              <a:rPr lang="en-GB" sz="1300" u="sng" dirty="0">
                <a:solidFill>
                  <a:srgbClr val="0000FF"/>
                </a:solidFill>
              </a:rPr>
              <a:t>https://</a:t>
            </a:r>
            <a:r>
              <a:rPr lang="en-GB" sz="1300" u="sng" dirty="0" smtClean="0">
                <a:solidFill>
                  <a:srgbClr val="0000FF"/>
                </a:solidFill>
              </a:rPr>
              <a:t>github.com/abuts/Fe/blob/master/2018Dec/disp_GH_all_Ei1400.m </a:t>
            </a:r>
            <a:endParaRPr lang="en-GB" sz="1300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7" y="1115616"/>
            <a:ext cx="1029423" cy="778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672" y="2051720"/>
            <a:ext cx="3096344" cy="4362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2051720"/>
            <a:ext cx="2880320" cy="4362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5289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735694" cy="3828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4788024"/>
            <a:ext cx="259308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008" y="478802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827584"/>
            <a:ext cx="2627021" cy="21882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843808"/>
            <a:ext cx="2497262" cy="20801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9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8205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426968" y="-8748"/>
            <a:ext cx="617038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/>
              <a:t>Ei1400 comparing theory and the </a:t>
            </a:r>
            <a:r>
              <a:rPr lang="en-GB" sz="1600" dirty="0" smtClean="0"/>
              <a:t>experiment. </a:t>
            </a:r>
            <a:r>
              <a:rPr lang="en-GB" sz="1600" dirty="0"/>
              <a:t>Symmetrized 4 </a:t>
            </a:r>
            <a:r>
              <a:rPr lang="en-GB" sz="1600" dirty="0" smtClean="0"/>
              <a:t>cuts</a:t>
            </a:r>
          </a:p>
          <a:p>
            <a:r>
              <a:rPr lang="en-GB" sz="1600" dirty="0" smtClean="0"/>
              <a:t> </a:t>
            </a:r>
            <a:r>
              <a:rPr lang="en-GB" sz="1400" u="sng" dirty="0">
                <a:solidFill>
                  <a:srgbClr val="0000FF"/>
                </a:solidFill>
              </a:rPr>
              <a:t>https://</a:t>
            </a:r>
            <a:r>
              <a:rPr lang="en-GB" sz="1400" u="sng" dirty="0" smtClean="0">
                <a:solidFill>
                  <a:srgbClr val="0000FF"/>
                </a:solidFill>
              </a:rPr>
              <a:t>github.com/abuts/Fe/blob/master/2018Dec/fit_GH_all_Ei1400.m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96261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25153</TotalTime>
  <Words>175</Words>
  <Application>Microsoft Office PowerPoint</Application>
  <PresentationFormat>On-screen Show (4:3)</PresentationFormat>
  <Paragraphs>26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PowerPoint Presentation</vt:lpstr>
      <vt:lpstr>PowerPoint Presentation</vt:lpstr>
      <vt:lpstr>PowerPoint Presentation</vt:lpstr>
      <vt:lpstr>Ei1400 fitting to theory on constant background https://github.com/abuts/Fe/blob/master/2018Dec/fit_cut_110_GH_Ei1400.m</vt:lpstr>
      <vt:lpstr>Ei1400 fitting to theory no background</vt:lpstr>
      <vt:lpstr>Ei1400 fitting to theory; background removed</vt:lpstr>
      <vt:lpstr>Ei1400 comparing theory and the experiment. Background extracted https://github.com/abuts/Fe/blob/master/2018Dec/disp_GH_Ei1400.m </vt:lpstr>
      <vt:lpstr>Ei1400 comparing theory and the experiment. Background extracted. Symmetrized 4 cuts (fig below and the page1) https://github.com/abuts/Fe/blob/master/2018Dec/disp_GH_all_Ei1400.m </vt:lpstr>
      <vt:lpstr>PowerPoint Presentation</vt:lpstr>
      <vt:lpstr>PowerPoint Presentation</vt:lpstr>
      <vt:lpstr>Exploring Ei800 direction 110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Buts, Alex (STFC,RAL,ISIS)</dc:creator>
  <cp:lastModifiedBy>Buts, Alex (STFC,RAL,ISIS)</cp:lastModifiedBy>
  <cp:revision>62</cp:revision>
  <dcterms:created xsi:type="dcterms:W3CDTF">2018-11-30T14:46:23Z</dcterms:created>
  <dcterms:modified xsi:type="dcterms:W3CDTF">2018-12-19T18:44:05Z</dcterms:modified>
</cp:coreProperties>
</file>